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8567E-6C2B-4E3F-A5CE-F919B7604A34}" type="datetimeFigureOut">
              <a:rPr lang="ru-RU" smtClean="0"/>
              <a:t>03.03.2011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92F638-0AED-4E38-8D85-728720E8171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Продвижение с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</a:rPr>
              <a:t>Sape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8" descr="C:\Documents and Settings\User\Рабочий стол\sapa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76672"/>
            <a:ext cx="2220913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Готовый проект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772816"/>
            <a:ext cx="67056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покупать хорошие ссылки?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Решение:</a:t>
            </a:r>
          </a:p>
          <a:p>
            <a:pPr lvl="1">
              <a:buNone/>
            </a:pPr>
            <a:r>
              <a:rPr lang="ru-RU" dirty="0" smtClean="0"/>
              <a:t>Ручной поиск</a:t>
            </a:r>
          </a:p>
          <a:p>
            <a:pPr lvl="1">
              <a:buNone/>
            </a:pPr>
            <a:r>
              <a:rPr lang="ru-RU" dirty="0" smtClean="0"/>
              <a:t>Создание собственных </a:t>
            </a:r>
            <a:r>
              <a:rPr lang="en-US" dirty="0" smtClean="0"/>
              <a:t>WL</a:t>
            </a:r>
            <a:endParaRPr lang="ru-RU" dirty="0" smtClean="0"/>
          </a:p>
          <a:p>
            <a:pPr lvl="1">
              <a:buNone/>
            </a:pPr>
            <a:r>
              <a:rPr lang="ru-RU" dirty="0" smtClean="0"/>
              <a:t>Релевантный поиск площадок</a:t>
            </a:r>
            <a:endParaRPr lang="en-US" dirty="0" smtClean="0"/>
          </a:p>
          <a:p>
            <a:pPr lvl="1">
              <a:buNone/>
            </a:pPr>
            <a:r>
              <a:rPr lang="en-US" dirty="0" err="1" smtClean="0"/>
              <a:t>Artiles.Sape</a:t>
            </a:r>
            <a:endParaRPr lang="en-US" dirty="0"/>
          </a:p>
          <a:p>
            <a:pPr lvl="1">
              <a:buNone/>
            </a:pPr>
            <a:r>
              <a:rPr lang="en-US" dirty="0" err="1" smtClean="0"/>
              <a:t>PR.Sape</a:t>
            </a:r>
            <a:endParaRPr lang="ru-RU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/>
          <a:lstStyle/>
          <a:p>
            <a:r>
              <a:rPr lang="ru-RU" dirty="0" smtClean="0"/>
              <a:t>Ручной поиск</a:t>
            </a:r>
            <a:endParaRPr lang="ru-RU" dirty="0"/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16709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Ручной поиск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32748"/>
            <a:ext cx="8229600" cy="315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собственных </a:t>
            </a:r>
            <a:r>
              <a:rPr lang="en-US" dirty="0" smtClean="0"/>
              <a:t>WL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Делаем закупку ссылок</a:t>
            </a:r>
          </a:p>
          <a:p>
            <a:r>
              <a:rPr lang="ru-RU" sz="2800" dirty="0" smtClean="0"/>
              <a:t>Ждем апдейт</a:t>
            </a:r>
          </a:p>
          <a:p>
            <a:r>
              <a:rPr lang="ru-RU" sz="2800" dirty="0" smtClean="0"/>
              <a:t>Анализируем изменения позиций</a:t>
            </a:r>
          </a:p>
          <a:p>
            <a:r>
              <a:rPr lang="ru-RU" sz="2800" dirty="0" smtClean="0"/>
              <a:t>Площадки, на которых ссылки проиндексировались и положительно повлияли на позиции сайта – добавляем в </a:t>
            </a:r>
            <a:r>
              <a:rPr lang="en-US" sz="2800" dirty="0" smtClean="0"/>
              <a:t>WL</a:t>
            </a:r>
            <a:endParaRPr lang="ru-RU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Создание собственных </a:t>
            </a:r>
            <a:r>
              <a:rPr lang="en-US" dirty="0" smtClean="0"/>
              <a:t>WL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2922" y="1600200"/>
            <a:ext cx="6698156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Релевантный поиск площадок</a:t>
            </a:r>
            <a:endParaRPr lang="ru-RU" sz="3600" dirty="0"/>
          </a:p>
        </p:txBody>
      </p:sp>
      <p:pic>
        <p:nvPicPr>
          <p:cNvPr id="1126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597" y="1196975"/>
            <a:ext cx="8262807" cy="54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Релевантный поиск площадок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PR.Sape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Задачи:</a:t>
            </a:r>
          </a:p>
          <a:p>
            <a:r>
              <a:rPr lang="ru-RU" sz="2400" dirty="0" smtClean="0"/>
              <a:t>Как добиться быстрой индексации ссылок?</a:t>
            </a:r>
          </a:p>
          <a:p>
            <a:r>
              <a:rPr lang="ru-RU" sz="2400" dirty="0" smtClean="0"/>
              <a:t>Как выбирать лучшие для размещения ссылок страницы на сайте?</a:t>
            </a:r>
          </a:p>
          <a:p>
            <a:r>
              <a:rPr lang="ru-RU" sz="2400" dirty="0" smtClean="0"/>
              <a:t>Как сэкономить на статейном продвижении?</a:t>
            </a:r>
            <a:endParaRPr lang="en-US" sz="2400" dirty="0" smtClean="0"/>
          </a:p>
          <a:p>
            <a:r>
              <a:rPr lang="ru-RU" sz="2400" dirty="0" smtClean="0"/>
              <a:t>Как получить </a:t>
            </a:r>
            <a:r>
              <a:rPr lang="en-US" sz="2400" dirty="0" smtClean="0"/>
              <a:t>PR </a:t>
            </a:r>
            <a:r>
              <a:rPr lang="ru-RU" sz="2400" dirty="0" smtClean="0"/>
              <a:t>эффект от продвижения сайта?</a:t>
            </a:r>
            <a:br>
              <a:rPr lang="ru-RU" sz="2400" dirty="0" smtClean="0"/>
            </a:br>
            <a:endParaRPr lang="ru-RU" sz="2400" dirty="0" smtClean="0"/>
          </a:p>
          <a:p>
            <a:pPr>
              <a:buNone/>
            </a:pPr>
            <a:r>
              <a:rPr lang="ru-RU" dirty="0" smtClean="0"/>
              <a:t>Решение:</a:t>
            </a:r>
          </a:p>
          <a:p>
            <a:pPr lvl="1">
              <a:buNone/>
            </a:pPr>
            <a:r>
              <a:rPr lang="en-US" sz="4400" dirty="0" err="1" smtClean="0">
                <a:solidFill>
                  <a:schemeClr val="accent1">
                    <a:lumMod val="75000"/>
                  </a:schemeClr>
                </a:solidFill>
              </a:rPr>
              <a:t>PR.Sape</a:t>
            </a:r>
            <a:endParaRPr lang="ru-RU" sz="44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Рекламные материалы	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ru-RU" sz="3600" dirty="0" smtClean="0"/>
              <a:t>Ссылки в новостях</a:t>
            </a:r>
          </a:p>
          <a:p>
            <a:pPr lvl="1"/>
            <a:r>
              <a:rPr lang="ru-RU" sz="3600" dirty="0" smtClean="0"/>
              <a:t>Ссылки в архиве</a:t>
            </a:r>
          </a:p>
          <a:p>
            <a:pPr lvl="1"/>
            <a:r>
              <a:rPr lang="ru-RU" sz="3600" dirty="0" smtClean="0"/>
              <a:t>Обзоры</a:t>
            </a:r>
          </a:p>
          <a:p>
            <a:pPr lvl="1"/>
            <a:r>
              <a:rPr lang="ru-RU" sz="3600" dirty="0" smtClean="0"/>
              <a:t>Статьи</a:t>
            </a:r>
          </a:p>
          <a:p>
            <a:pPr lvl="1"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Как продвигать большие сайты?</a:t>
            </a:r>
            <a:r>
              <a:rPr lang="ru-RU" dirty="0"/>
              <a:t> 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акетные функции</a:t>
            </a:r>
          </a:p>
          <a:p>
            <a:r>
              <a:rPr lang="ru-RU" dirty="0" smtClean="0"/>
              <a:t>автоматическая закупка ссылок</a:t>
            </a:r>
            <a:endParaRPr lang="ru-RU" dirty="0"/>
          </a:p>
          <a:p>
            <a:r>
              <a:rPr lang="ru-RU" dirty="0"/>
              <a:t>создание </a:t>
            </a:r>
            <a:r>
              <a:rPr lang="ru-RU" dirty="0" err="1"/>
              <a:t>урлов</a:t>
            </a:r>
            <a:r>
              <a:rPr lang="ru-RU" dirty="0"/>
              <a:t> по ключевым словам</a:t>
            </a:r>
          </a:p>
          <a:p>
            <a:r>
              <a:rPr lang="ru-RU" dirty="0" smtClean="0"/>
              <a:t>делаем </a:t>
            </a:r>
            <a:r>
              <a:rPr lang="ru-RU" dirty="0" err="1" smtClean="0"/>
              <a:t>анкоры</a:t>
            </a:r>
            <a:r>
              <a:rPr lang="ru-RU" dirty="0" smtClean="0"/>
              <a:t> по шаблонам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Как добиться быстрой индексации ссылок?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	</a:t>
            </a:r>
            <a:r>
              <a:rPr lang="ru-RU" sz="2000" dirty="0" smtClean="0"/>
              <a:t>Решение:</a:t>
            </a:r>
          </a:p>
          <a:p>
            <a:pPr>
              <a:buNone/>
            </a:pPr>
            <a:r>
              <a:rPr lang="ru-RU" dirty="0" smtClean="0"/>
              <a:t>	Покупаем «ссылки в новостях» с площадок из </a:t>
            </a:r>
            <a:r>
              <a:rPr lang="ru-RU" dirty="0" err="1" smtClean="0"/>
              <a:t>Яндекс.Новости</a:t>
            </a:r>
            <a:r>
              <a:rPr lang="ru-RU" dirty="0" smtClean="0"/>
              <a:t>  и </a:t>
            </a:r>
            <a:r>
              <a:rPr lang="en-US" dirty="0" err="1" smtClean="0"/>
              <a:t>Google.News</a:t>
            </a:r>
            <a:r>
              <a:rPr lang="en-US" dirty="0" smtClean="0"/>
              <a:t> </a:t>
            </a: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3212976"/>
            <a:ext cx="88963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Как выбирать лучшие для размещения ссылок страницы на сайте?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000" dirty="0" smtClean="0"/>
              <a:t>Решение:</a:t>
            </a:r>
          </a:p>
          <a:p>
            <a:pPr>
              <a:buNone/>
            </a:pPr>
            <a:r>
              <a:rPr lang="ru-RU" dirty="0" smtClean="0"/>
              <a:t>	Покупаем «ссылки в архиве» на релевантных продвигаемому запросу страницах сайта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Как выбирать лучшие для размещения ссылок страницы на сайте?</a:t>
            </a:r>
            <a:endParaRPr lang="ru-RU" sz="3200" dirty="0"/>
          </a:p>
        </p:txBody>
      </p:sp>
      <p:pic>
        <p:nvPicPr>
          <p:cNvPr id="1433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420888"/>
            <a:ext cx="65246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539552" y="1628800"/>
            <a:ext cx="8229600" cy="60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Выбираем релевантную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запросу страницу: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Как выбирать лучшие для размещения ссылок страницы на сайте?</a:t>
            </a:r>
            <a:endParaRPr lang="ru-RU" sz="32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0848"/>
            <a:ext cx="66960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сэкономить на статейном продвижении?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получить </a:t>
            </a:r>
            <a:r>
              <a:rPr lang="en-US" dirty="0" smtClean="0"/>
              <a:t>PR </a:t>
            </a:r>
            <a:r>
              <a:rPr lang="ru-RU" dirty="0" smtClean="0"/>
              <a:t>эффект от продвижения сайта?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Пакетное создание </a:t>
            </a:r>
            <a:r>
              <a:rPr lang="ru-RU" dirty="0" err="1" smtClean="0"/>
              <a:t>урлов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21958" y="1319406"/>
            <a:ext cx="6878434" cy="520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Создание проекта с нуля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Задача:</a:t>
            </a:r>
          </a:p>
          <a:p>
            <a:pPr>
              <a:buNone/>
            </a:pPr>
            <a:r>
              <a:rPr lang="ru-RU" dirty="0"/>
              <a:t>	</a:t>
            </a:r>
            <a:r>
              <a:rPr lang="ru-RU" dirty="0" smtClean="0"/>
              <a:t>Есть только сайт и список запросов для продвижения, как создать проект?</a:t>
            </a:r>
          </a:p>
          <a:p>
            <a:pPr>
              <a:buNone/>
            </a:pPr>
            <a:endParaRPr lang="ru-RU" dirty="0"/>
          </a:p>
          <a:p>
            <a:r>
              <a:rPr lang="ru-RU" dirty="0" smtClean="0"/>
              <a:t>Решение:</a:t>
            </a:r>
            <a:br>
              <a:rPr lang="ru-RU" dirty="0" smtClean="0"/>
            </a:br>
            <a:r>
              <a:rPr lang="ru-RU" dirty="0" smtClean="0"/>
              <a:t>Модуль добавления </a:t>
            </a:r>
            <a:r>
              <a:rPr lang="ru-RU" dirty="0" err="1" smtClean="0"/>
              <a:t>урлов</a:t>
            </a:r>
            <a:r>
              <a:rPr lang="ru-RU" dirty="0" smtClean="0"/>
              <a:t> в проект по ключевым словам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Добавление </a:t>
            </a:r>
            <a:r>
              <a:rPr lang="ru-RU" sz="3600" dirty="0" err="1" smtClean="0"/>
              <a:t>урлов</a:t>
            </a:r>
            <a:r>
              <a:rPr lang="ru-RU" sz="3600" dirty="0" smtClean="0"/>
              <a:t> по ключевым словам</a:t>
            </a:r>
            <a:endParaRPr lang="ru-RU" sz="36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1637" y="1648619"/>
            <a:ext cx="5800725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Добавление </a:t>
            </a:r>
            <a:r>
              <a:rPr lang="ru-RU" sz="3600" dirty="0" err="1" smtClean="0"/>
              <a:t>урлов</a:t>
            </a:r>
            <a:r>
              <a:rPr lang="ru-RU" sz="3600" dirty="0" smtClean="0"/>
              <a:t> по ключевым словам</a:t>
            </a:r>
            <a:endParaRPr lang="ru-RU" sz="3600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569014"/>
            <a:ext cx="7637877" cy="5172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0609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Шаблоны текстов ссылок</a:t>
            </a:r>
            <a:endParaRPr lang="ru-RU" sz="36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90575"/>
            <a:ext cx="59245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4230960"/>
            <a:ext cx="66865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9512" y="3573016"/>
            <a:ext cx="8229600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Результат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Групповой </a:t>
            </a:r>
            <a:r>
              <a:rPr lang="ru-RU" sz="3600" dirty="0" err="1" smtClean="0"/>
              <a:t>автомарежим</a:t>
            </a:r>
            <a:endParaRPr lang="ru-RU" sz="3600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348880"/>
            <a:ext cx="709612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Настройка фильтров закупки</a:t>
            </a:r>
            <a:endParaRPr lang="ru-RU" sz="36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71247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210</Words>
  <Application>Microsoft Office PowerPoint</Application>
  <PresentationFormat>Экран (4:3)</PresentationFormat>
  <Paragraphs>61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Продвижение с Sape</vt:lpstr>
      <vt:lpstr>Как продвигать большие сайты?  </vt:lpstr>
      <vt:lpstr>Пакетное создание урлов</vt:lpstr>
      <vt:lpstr>Создание проекта с нуля</vt:lpstr>
      <vt:lpstr>Добавление урлов по ключевым словам</vt:lpstr>
      <vt:lpstr>Добавление урлов по ключевым словам</vt:lpstr>
      <vt:lpstr>Шаблоны текстов ссылок</vt:lpstr>
      <vt:lpstr>Групповой автомарежим</vt:lpstr>
      <vt:lpstr>Настройка фильтров закупки</vt:lpstr>
      <vt:lpstr>Готовый проект</vt:lpstr>
      <vt:lpstr>Как покупать хорошие ссылки? </vt:lpstr>
      <vt:lpstr>Ручной поиск</vt:lpstr>
      <vt:lpstr>Ручной поиск</vt:lpstr>
      <vt:lpstr>Создание собственных WL</vt:lpstr>
      <vt:lpstr>Создание собственных WL</vt:lpstr>
      <vt:lpstr>Релевантный поиск площадок</vt:lpstr>
      <vt:lpstr>Релевантный поиск площадок</vt:lpstr>
      <vt:lpstr>PR.Sape</vt:lpstr>
      <vt:lpstr>Рекламные материалы </vt:lpstr>
      <vt:lpstr>Как добиться быстрой индексации ссылок? </vt:lpstr>
      <vt:lpstr>Как выбирать лучшие для размещения ссылок страницы на сайте? </vt:lpstr>
      <vt:lpstr>Как выбирать лучшие для размещения ссылок страницы на сайте?</vt:lpstr>
      <vt:lpstr>Как выбирать лучшие для размещения ссылок страницы на сайте?</vt:lpstr>
      <vt:lpstr>Как сэкономить на статейном продвижении? </vt:lpstr>
      <vt:lpstr>Как получить PR эффект от продвижения сайта?</vt:lpstr>
    </vt:vector>
  </TitlesOfParts>
  <Company>ООО "Сапе"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Продвижение с Sape</dc:title>
  <dc:creator>User</dc:creator>
  <cp:lastModifiedBy>User</cp:lastModifiedBy>
  <cp:revision>12</cp:revision>
  <dcterms:created xsi:type="dcterms:W3CDTF">2011-03-03T08:47:42Z</dcterms:created>
  <dcterms:modified xsi:type="dcterms:W3CDTF">2011-03-03T09:57:03Z</dcterms:modified>
</cp:coreProperties>
</file>